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6" r:id="rId4"/>
  </p:sldMasterIdLst>
  <p:notesMasterIdLst>
    <p:notesMasterId r:id="rId13"/>
  </p:notesMasterIdLst>
  <p:handoutMasterIdLst>
    <p:handoutMasterId r:id="rId14"/>
  </p:handoutMasterIdLst>
  <p:sldIdLst>
    <p:sldId id="269" r:id="rId5"/>
    <p:sldId id="275" r:id="rId6"/>
    <p:sldId id="270" r:id="rId7"/>
    <p:sldId id="268" r:id="rId8"/>
    <p:sldId id="271" r:id="rId9"/>
    <p:sldId id="274" r:id="rId10"/>
    <p:sldId id="273" r:id="rId11"/>
    <p:sldId id="27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DCB3E93-E7EB-F944-827B-12EE2236A934}">
          <p14:sldIdLst>
            <p14:sldId id="269"/>
            <p14:sldId id="275"/>
            <p14:sldId id="270"/>
            <p14:sldId id="268"/>
            <p14:sldId id="271"/>
            <p14:sldId id="274"/>
            <p14:sldId id="273"/>
            <p14:sldId id="27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968C"/>
    <a:srgbClr val="652381"/>
    <a:srgbClr val="FABA00"/>
    <a:srgbClr val="1B7A3C"/>
    <a:srgbClr val="D51B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47B606-AC1D-C242-BC0C-B62DB3DE8D99}" v="2" dt="2025-01-02T20:24:22.1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66"/>
    <p:restoredTop sz="94694"/>
  </p:normalViewPr>
  <p:slideViewPr>
    <p:cSldViewPr snapToGrid="0" snapToObjects="1">
      <p:cViewPr varScale="1">
        <p:scale>
          <a:sx n="121" d="100"/>
          <a:sy n="121" d="100"/>
        </p:scale>
        <p:origin x="1032"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18" d="100"/>
          <a:sy n="118" d="100"/>
        </p:scale>
        <p:origin x="4032"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ie Chambliss" userId="328c2ccd-7a7f-4a5b-8862-be16113613f3" providerId="ADAL" clId="{D747B606-AC1D-C242-BC0C-B62DB3DE8D99}"/>
    <pc:docChg chg="custSel addSld modSld sldOrd modSection">
      <pc:chgData name="Annie Chambliss" userId="328c2ccd-7a7f-4a5b-8862-be16113613f3" providerId="ADAL" clId="{D747B606-AC1D-C242-BC0C-B62DB3DE8D99}" dt="2025-01-02T20:24:40.921" v="21" actId="34135"/>
      <pc:docMkLst>
        <pc:docMk/>
      </pc:docMkLst>
      <pc:sldChg chg="addSp delSp modSp add mod ord">
        <pc:chgData name="Annie Chambliss" userId="328c2ccd-7a7f-4a5b-8862-be16113613f3" providerId="ADAL" clId="{D747B606-AC1D-C242-BC0C-B62DB3DE8D99}" dt="2025-01-02T20:24:40.921" v="21" actId="34135"/>
        <pc:sldMkLst>
          <pc:docMk/>
          <pc:sldMk cId="4223283258" sldId="275"/>
        </pc:sldMkLst>
        <pc:spChg chg="del">
          <ac:chgData name="Annie Chambliss" userId="328c2ccd-7a7f-4a5b-8862-be16113613f3" providerId="ADAL" clId="{D747B606-AC1D-C242-BC0C-B62DB3DE8D99}" dt="2025-01-02T20:06:31.451" v="3" actId="478"/>
          <ac:spMkLst>
            <pc:docMk/>
            <pc:sldMk cId="4223283258" sldId="275"/>
            <ac:spMk id="2" creationId="{2DF42B84-C468-4815-FD88-377C7F6E2415}"/>
          </ac:spMkLst>
        </pc:spChg>
        <pc:spChg chg="mod">
          <ac:chgData name="Annie Chambliss" userId="328c2ccd-7a7f-4a5b-8862-be16113613f3" providerId="ADAL" clId="{D747B606-AC1D-C242-BC0C-B62DB3DE8D99}" dt="2025-01-02T20:23:31.396" v="7" actId="1076"/>
          <ac:spMkLst>
            <pc:docMk/>
            <pc:sldMk cId="4223283258" sldId="275"/>
            <ac:spMk id="3" creationId="{F92A4A6E-84A1-C7EE-999F-801742C69CC3}"/>
          </ac:spMkLst>
        </pc:spChg>
        <pc:spChg chg="add mod">
          <ac:chgData name="Annie Chambliss" userId="328c2ccd-7a7f-4a5b-8862-be16113613f3" providerId="ADAL" clId="{D747B606-AC1D-C242-BC0C-B62DB3DE8D99}" dt="2025-01-02T20:23:49.737" v="11" actId="20577"/>
          <ac:spMkLst>
            <pc:docMk/>
            <pc:sldMk cId="4223283258" sldId="275"/>
            <ac:spMk id="4" creationId="{93065A2A-80FE-A064-67A6-6C234745D941}"/>
          </ac:spMkLst>
        </pc:spChg>
        <pc:spChg chg="add mod">
          <ac:chgData name="Annie Chambliss" userId="328c2ccd-7a7f-4a5b-8862-be16113613f3" providerId="ADAL" clId="{D747B606-AC1D-C242-BC0C-B62DB3DE8D99}" dt="2025-01-02T20:24:40.921" v="21" actId="34135"/>
          <ac:spMkLst>
            <pc:docMk/>
            <pc:sldMk cId="4223283258" sldId="275"/>
            <ac:spMk id="5" creationId="{E8B45CA1-CC07-502D-21DB-BED6D244478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AA253ED-EBE8-5EC5-2824-DAC40B40865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BB241C3-32DD-4602-8890-CB60C2AC525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935FF45-DDA0-7649-BC1A-825FE0B0E364}" type="datetimeFigureOut">
              <a:rPr lang="en-US" smtClean="0"/>
              <a:t>1/2/25</a:t>
            </a:fld>
            <a:endParaRPr lang="en-US"/>
          </a:p>
        </p:txBody>
      </p:sp>
      <p:sp>
        <p:nvSpPr>
          <p:cNvPr id="4" name="Footer Placeholder 3">
            <a:extLst>
              <a:ext uri="{FF2B5EF4-FFF2-40B4-BE49-F238E27FC236}">
                <a16:creationId xmlns:a16="http://schemas.microsoft.com/office/drawing/2014/main" id="{1351B3E7-B8F3-0C62-38D2-9F15634D209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4CBBF56-DD5B-45F3-8ADB-5DF32E059A2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15B2639-429A-FE40-9434-95102AF28620}" type="slidenum">
              <a:rPr lang="en-US" smtClean="0"/>
              <a:t>‹#›</a:t>
            </a:fld>
            <a:endParaRPr lang="en-US"/>
          </a:p>
        </p:txBody>
      </p:sp>
    </p:spTree>
    <p:extLst>
      <p:ext uri="{BB962C8B-B14F-4D97-AF65-F5344CB8AC3E}">
        <p14:creationId xmlns:p14="http://schemas.microsoft.com/office/powerpoint/2010/main" val="17938328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138B48-B48C-5F48-A55F-F2FAD9020F1F}" type="datetimeFigureOut">
              <a:rPr lang="en-US" smtClean="0"/>
              <a:t>1/2/25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726FC9-060F-984F-B7DA-7387C0855449}" type="slidenum">
              <a:rPr lang="en-US" smtClean="0"/>
              <a:t>‹#›</a:t>
            </a:fld>
            <a:endParaRPr lang="en-US"/>
          </a:p>
        </p:txBody>
      </p:sp>
    </p:spTree>
    <p:extLst>
      <p:ext uri="{BB962C8B-B14F-4D97-AF65-F5344CB8AC3E}">
        <p14:creationId xmlns:p14="http://schemas.microsoft.com/office/powerpoint/2010/main" val="1685389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blue and white spiraling lines&#10;&#10;Description automatically generated with medium confidence">
            <a:extLst>
              <a:ext uri="{FF2B5EF4-FFF2-40B4-BE49-F238E27FC236}">
                <a16:creationId xmlns:a16="http://schemas.microsoft.com/office/drawing/2014/main" id="{01140821-F27B-7E63-AB28-BA920A510A2F}"/>
              </a:ext>
            </a:extLst>
          </p:cNvPr>
          <p:cNvPicPr>
            <a:picLocks noChangeAspect="1"/>
          </p:cNvPicPr>
          <p:nvPr userDrawn="1"/>
        </p:nvPicPr>
        <p:blipFill>
          <a:blip r:embed="rId2"/>
          <a:stretch>
            <a:fillRect/>
          </a:stretch>
        </p:blipFill>
        <p:spPr>
          <a:xfrm>
            <a:off x="1185" y="0"/>
            <a:ext cx="12189630" cy="6858000"/>
          </a:xfrm>
          <a:prstGeom prst="rect">
            <a:avLst/>
          </a:prstGeom>
        </p:spPr>
      </p:pic>
      <p:pic>
        <p:nvPicPr>
          <p:cNvPr id="8" name="Picture 7">
            <a:extLst>
              <a:ext uri="{FF2B5EF4-FFF2-40B4-BE49-F238E27FC236}">
                <a16:creationId xmlns:a16="http://schemas.microsoft.com/office/drawing/2014/main" id="{5E39E4B9-C227-2FBF-1950-133CBA11F2A5}"/>
              </a:ext>
            </a:extLst>
          </p:cNvPr>
          <p:cNvPicPr>
            <a:picLocks noChangeAspect="1"/>
          </p:cNvPicPr>
          <p:nvPr userDrawn="1"/>
        </p:nvPicPr>
        <p:blipFill>
          <a:blip r:embed="rId3"/>
          <a:srcRect b="31796"/>
          <a:stretch/>
        </p:blipFill>
        <p:spPr>
          <a:xfrm>
            <a:off x="904894" y="371475"/>
            <a:ext cx="10382211" cy="6486526"/>
          </a:xfrm>
          <a:prstGeom prst="rect">
            <a:avLst/>
          </a:prstGeom>
        </p:spPr>
      </p:pic>
      <p:pic>
        <p:nvPicPr>
          <p:cNvPr id="9" name="Picture 8">
            <a:extLst>
              <a:ext uri="{FF2B5EF4-FFF2-40B4-BE49-F238E27FC236}">
                <a16:creationId xmlns:a16="http://schemas.microsoft.com/office/drawing/2014/main" id="{84663097-22D7-187D-3F69-2300D9D1F303}"/>
              </a:ext>
            </a:extLst>
          </p:cNvPr>
          <p:cNvPicPr>
            <a:picLocks noChangeAspect="1"/>
          </p:cNvPicPr>
          <p:nvPr userDrawn="1"/>
        </p:nvPicPr>
        <p:blipFill>
          <a:blip r:embed="rId4"/>
          <a:stretch>
            <a:fillRect/>
          </a:stretch>
        </p:blipFill>
        <p:spPr>
          <a:xfrm>
            <a:off x="2950368" y="1886890"/>
            <a:ext cx="6291263" cy="3084220"/>
          </a:xfrm>
          <a:prstGeom prst="rect">
            <a:avLst/>
          </a:prstGeom>
        </p:spPr>
      </p:pic>
    </p:spTree>
    <p:extLst>
      <p:ext uri="{BB962C8B-B14F-4D97-AF65-F5344CB8AC3E}">
        <p14:creationId xmlns:p14="http://schemas.microsoft.com/office/powerpoint/2010/main" val="647521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pic>
        <p:nvPicPr>
          <p:cNvPr id="7" name="Picture 6" descr="A blue and white spiraling lines&#10;&#10;Description automatically generated with medium confidence">
            <a:extLst>
              <a:ext uri="{FF2B5EF4-FFF2-40B4-BE49-F238E27FC236}">
                <a16:creationId xmlns:a16="http://schemas.microsoft.com/office/drawing/2014/main" id="{2C65CCF2-47CA-1280-173B-6BF2DE939A11}"/>
              </a:ext>
            </a:extLst>
          </p:cNvPr>
          <p:cNvPicPr>
            <a:picLocks noChangeAspect="1"/>
          </p:cNvPicPr>
          <p:nvPr userDrawn="1"/>
        </p:nvPicPr>
        <p:blipFill>
          <a:blip r:embed="rId2"/>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265AFA6D-3F48-294F-9644-6A96E3E7A238}"/>
              </a:ext>
            </a:extLst>
          </p:cNvPr>
          <p:cNvSpPr>
            <a:spLocks noGrp="1"/>
          </p:cNvSpPr>
          <p:nvPr>
            <p:ph type="title"/>
          </p:nvPr>
        </p:nvSpPr>
        <p:spPr>
          <a:xfrm>
            <a:off x="831850" y="1252691"/>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F8A02C3C-FDCF-7A45-9356-F57AA399CA73}"/>
              </a:ext>
            </a:extLst>
          </p:cNvPr>
          <p:cNvSpPr>
            <a:spLocks noGrp="1"/>
          </p:cNvSpPr>
          <p:nvPr>
            <p:ph type="body" idx="1"/>
          </p:nvPr>
        </p:nvSpPr>
        <p:spPr>
          <a:xfrm>
            <a:off x="831850" y="4132416"/>
            <a:ext cx="10515600" cy="764415"/>
          </a:xfr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8" name="Picture 7">
            <a:extLst>
              <a:ext uri="{FF2B5EF4-FFF2-40B4-BE49-F238E27FC236}">
                <a16:creationId xmlns:a16="http://schemas.microsoft.com/office/drawing/2014/main" id="{F02AE873-99C6-CCEF-1E8B-B00A6319EE3D}"/>
              </a:ext>
            </a:extLst>
          </p:cNvPr>
          <p:cNvPicPr>
            <a:picLocks noChangeAspect="1"/>
          </p:cNvPicPr>
          <p:nvPr userDrawn="1"/>
        </p:nvPicPr>
        <p:blipFill>
          <a:blip r:embed="rId3"/>
          <a:srcRect b="57748"/>
          <a:stretch/>
        </p:blipFill>
        <p:spPr>
          <a:xfrm>
            <a:off x="8512006" y="5353878"/>
            <a:ext cx="3886179" cy="1504122"/>
          </a:xfrm>
          <a:prstGeom prst="rect">
            <a:avLst/>
          </a:prstGeom>
        </p:spPr>
      </p:pic>
      <p:pic>
        <p:nvPicPr>
          <p:cNvPr id="9" name="Picture 8">
            <a:extLst>
              <a:ext uri="{FF2B5EF4-FFF2-40B4-BE49-F238E27FC236}">
                <a16:creationId xmlns:a16="http://schemas.microsoft.com/office/drawing/2014/main" id="{BE9E8AFE-9A57-72C6-91AE-F9A2D3EA0031}"/>
              </a:ext>
            </a:extLst>
          </p:cNvPr>
          <p:cNvPicPr>
            <a:picLocks noChangeAspect="1"/>
          </p:cNvPicPr>
          <p:nvPr userDrawn="1"/>
        </p:nvPicPr>
        <p:blipFill>
          <a:blip r:embed="rId4"/>
          <a:stretch>
            <a:fillRect/>
          </a:stretch>
        </p:blipFill>
        <p:spPr>
          <a:xfrm>
            <a:off x="9556885" y="5710760"/>
            <a:ext cx="1772690" cy="869041"/>
          </a:xfrm>
          <a:prstGeom prst="rect">
            <a:avLst/>
          </a:prstGeom>
        </p:spPr>
      </p:pic>
    </p:spTree>
    <p:extLst>
      <p:ext uri="{BB962C8B-B14F-4D97-AF65-F5344CB8AC3E}">
        <p14:creationId xmlns:p14="http://schemas.microsoft.com/office/powerpoint/2010/main" val="97198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DBC3A8-EC66-4C9C-D84C-66CA23F462B0}"/>
              </a:ext>
            </a:extLst>
          </p:cNvPr>
          <p:cNvPicPr>
            <a:picLocks noChangeAspect="1"/>
          </p:cNvPicPr>
          <p:nvPr userDrawn="1"/>
        </p:nvPicPr>
        <p:blipFill>
          <a:blip r:embed="rId2"/>
          <a:stretch>
            <a:fillRect/>
          </a:stretch>
        </p:blipFill>
        <p:spPr>
          <a:xfrm>
            <a:off x="1184" y="0"/>
            <a:ext cx="12190815" cy="6858667"/>
          </a:xfrm>
          <a:prstGeom prst="rect">
            <a:avLst/>
          </a:prstGeom>
        </p:spPr>
      </p:pic>
      <p:sp>
        <p:nvSpPr>
          <p:cNvPr id="2" name="Title 1">
            <a:extLst>
              <a:ext uri="{FF2B5EF4-FFF2-40B4-BE49-F238E27FC236}">
                <a16:creationId xmlns:a16="http://schemas.microsoft.com/office/drawing/2014/main" id="{265AFA6D-3F48-294F-9644-6A96E3E7A238}"/>
              </a:ext>
            </a:extLst>
          </p:cNvPr>
          <p:cNvSpPr>
            <a:spLocks noGrp="1"/>
          </p:cNvSpPr>
          <p:nvPr>
            <p:ph type="title"/>
          </p:nvPr>
        </p:nvSpPr>
        <p:spPr>
          <a:xfrm>
            <a:off x="831850" y="1252691"/>
            <a:ext cx="10515600" cy="2852737"/>
          </a:xfrm>
        </p:spPr>
        <p:txBody>
          <a:bodyPr anchor="b"/>
          <a:lstStyle>
            <a:lvl1pPr>
              <a:defRPr sz="6000">
                <a:solidFill>
                  <a:schemeClr val="accent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F8A02C3C-FDCF-7A45-9356-F57AA399CA73}"/>
              </a:ext>
            </a:extLst>
          </p:cNvPr>
          <p:cNvSpPr>
            <a:spLocks noGrp="1"/>
          </p:cNvSpPr>
          <p:nvPr>
            <p:ph type="body" idx="1"/>
          </p:nvPr>
        </p:nvSpPr>
        <p:spPr>
          <a:xfrm>
            <a:off x="831850" y="4132416"/>
            <a:ext cx="10515600" cy="764415"/>
          </a:xfr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8" name="Picture 7">
            <a:extLst>
              <a:ext uri="{FF2B5EF4-FFF2-40B4-BE49-F238E27FC236}">
                <a16:creationId xmlns:a16="http://schemas.microsoft.com/office/drawing/2014/main" id="{F02AE873-99C6-CCEF-1E8B-B00A6319EE3D}"/>
              </a:ext>
            </a:extLst>
          </p:cNvPr>
          <p:cNvPicPr>
            <a:picLocks noChangeAspect="1"/>
          </p:cNvPicPr>
          <p:nvPr userDrawn="1"/>
        </p:nvPicPr>
        <p:blipFill>
          <a:blip r:embed="rId3"/>
          <a:srcRect b="57748"/>
          <a:stretch/>
        </p:blipFill>
        <p:spPr>
          <a:xfrm>
            <a:off x="8512006" y="5353878"/>
            <a:ext cx="3886179" cy="1504122"/>
          </a:xfrm>
          <a:prstGeom prst="rect">
            <a:avLst/>
          </a:prstGeom>
        </p:spPr>
      </p:pic>
      <p:pic>
        <p:nvPicPr>
          <p:cNvPr id="9" name="Picture 8">
            <a:extLst>
              <a:ext uri="{FF2B5EF4-FFF2-40B4-BE49-F238E27FC236}">
                <a16:creationId xmlns:a16="http://schemas.microsoft.com/office/drawing/2014/main" id="{BE9E8AFE-9A57-72C6-91AE-F9A2D3EA0031}"/>
              </a:ext>
            </a:extLst>
          </p:cNvPr>
          <p:cNvPicPr>
            <a:picLocks noChangeAspect="1"/>
          </p:cNvPicPr>
          <p:nvPr userDrawn="1"/>
        </p:nvPicPr>
        <p:blipFill>
          <a:blip r:embed="rId4"/>
          <a:stretch>
            <a:fillRect/>
          </a:stretch>
        </p:blipFill>
        <p:spPr>
          <a:xfrm>
            <a:off x="9556885" y="5710760"/>
            <a:ext cx="1772690" cy="869041"/>
          </a:xfrm>
          <a:prstGeom prst="rect">
            <a:avLst/>
          </a:prstGeom>
        </p:spPr>
      </p:pic>
    </p:spTree>
    <p:extLst>
      <p:ext uri="{BB962C8B-B14F-4D97-AF65-F5344CB8AC3E}">
        <p14:creationId xmlns:p14="http://schemas.microsoft.com/office/powerpoint/2010/main" val="1934792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5" name="Picture 4" descr="A blue and white spiraling lines&#10;&#10;Description automatically generated with medium confidence">
            <a:extLst>
              <a:ext uri="{FF2B5EF4-FFF2-40B4-BE49-F238E27FC236}">
                <a16:creationId xmlns:a16="http://schemas.microsoft.com/office/drawing/2014/main" id="{63BDF27B-C2E6-1690-CA7C-AC1E8E1CD551}"/>
              </a:ext>
            </a:extLst>
          </p:cNvPr>
          <p:cNvPicPr>
            <a:picLocks noChangeAspect="1"/>
          </p:cNvPicPr>
          <p:nvPr userDrawn="1"/>
        </p:nvPicPr>
        <p:blipFill>
          <a:blip r:embed="rId2"/>
          <a:srcRect b="75347"/>
          <a:stretch/>
        </p:blipFill>
        <p:spPr>
          <a:xfrm>
            <a:off x="1185" y="0"/>
            <a:ext cx="12189630" cy="1690688"/>
          </a:xfrm>
          <a:prstGeom prst="rect">
            <a:avLst/>
          </a:prstGeom>
        </p:spPr>
      </p:pic>
      <p:sp>
        <p:nvSpPr>
          <p:cNvPr id="3" name="Content Placeholder 2">
            <a:extLst>
              <a:ext uri="{FF2B5EF4-FFF2-40B4-BE49-F238E27FC236}">
                <a16:creationId xmlns:a16="http://schemas.microsoft.com/office/drawing/2014/main" id="{9E5B40A7-71AB-EF4A-B6CC-F41A705A60D1}"/>
              </a:ext>
            </a:extLst>
          </p:cNvPr>
          <p:cNvSpPr>
            <a:spLocks noGrp="1"/>
          </p:cNvSpPr>
          <p:nvPr>
            <p:ph idx="1"/>
          </p:nvPr>
        </p:nvSpPr>
        <p:spPr>
          <a:xfrm>
            <a:off x="838200" y="2047569"/>
            <a:ext cx="10515600" cy="4129393"/>
          </a:xfrm>
        </p:spPr>
        <p:txBody>
          <a:bodyPr/>
          <a:lstStyle>
            <a:lvl1pPr>
              <a:defRPr>
                <a:solidFill>
                  <a:schemeClr val="accent4"/>
                </a:solidFill>
                <a:latin typeface="IBM Plex Sans"/>
              </a:defRPr>
            </a:lvl1pPr>
            <a:lvl2pPr>
              <a:defRPr>
                <a:solidFill>
                  <a:schemeClr val="accent4"/>
                </a:solidFill>
                <a:latin typeface="IBM Plex Sans"/>
              </a:defRPr>
            </a:lvl2pPr>
            <a:lvl3pPr>
              <a:defRPr>
                <a:solidFill>
                  <a:schemeClr val="accent4"/>
                </a:solidFill>
                <a:latin typeface="IBM Plex Sans"/>
              </a:defRPr>
            </a:lvl3pPr>
            <a:lvl4pPr>
              <a:defRPr>
                <a:solidFill>
                  <a:schemeClr val="accent4"/>
                </a:solidFill>
                <a:latin typeface="IBM Plex Sans"/>
              </a:defRPr>
            </a:lvl4pPr>
            <a:lvl5pPr>
              <a:defRPr>
                <a:solidFill>
                  <a:schemeClr val="accent4"/>
                </a:solidFill>
                <a:latin typeface="IBM Plex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64E9302-14E7-5ED0-32AB-5D8C7D8105B9}"/>
              </a:ext>
            </a:extLst>
          </p:cNvPr>
          <p:cNvSpPr>
            <a:spLocks noGrp="1"/>
          </p:cNvSpPr>
          <p:nvPr>
            <p:ph type="title"/>
          </p:nvPr>
        </p:nvSpPr>
        <p:spPr/>
        <p:txBody>
          <a:bodyPr/>
          <a:lstStyle>
            <a:lvl1pPr>
              <a:defRPr>
                <a:solidFill>
                  <a:schemeClr val="bg1"/>
                </a:solidFill>
                <a:latin typeface="Raleway" panose="020B0003030101060003" pitchFamily="34" charset="0"/>
              </a:defRPr>
            </a:lvl1pPr>
          </a:lstStyle>
          <a:p>
            <a:r>
              <a:rPr lang="en-US" dirty="0"/>
              <a:t>Click to edit Master title style</a:t>
            </a:r>
          </a:p>
        </p:txBody>
      </p:sp>
      <p:pic>
        <p:nvPicPr>
          <p:cNvPr id="2" name="Picture 1">
            <a:extLst>
              <a:ext uri="{FF2B5EF4-FFF2-40B4-BE49-F238E27FC236}">
                <a16:creationId xmlns:a16="http://schemas.microsoft.com/office/drawing/2014/main" id="{D9AB812F-7CD2-C27A-4A0D-4174CEE3B569}"/>
              </a:ext>
            </a:extLst>
          </p:cNvPr>
          <p:cNvPicPr>
            <a:picLocks noChangeAspect="1"/>
          </p:cNvPicPr>
          <p:nvPr userDrawn="1"/>
        </p:nvPicPr>
        <p:blipFill>
          <a:blip r:embed="rId3"/>
          <a:srcRect b="57748"/>
          <a:stretch/>
        </p:blipFill>
        <p:spPr>
          <a:xfrm>
            <a:off x="8512006" y="5353878"/>
            <a:ext cx="3886179" cy="1504122"/>
          </a:xfrm>
          <a:prstGeom prst="rect">
            <a:avLst/>
          </a:prstGeom>
        </p:spPr>
      </p:pic>
      <p:pic>
        <p:nvPicPr>
          <p:cNvPr id="4" name="Picture 3">
            <a:extLst>
              <a:ext uri="{FF2B5EF4-FFF2-40B4-BE49-F238E27FC236}">
                <a16:creationId xmlns:a16="http://schemas.microsoft.com/office/drawing/2014/main" id="{6FBD64FB-2D65-4C03-38CC-632E97663AF1}"/>
              </a:ext>
            </a:extLst>
          </p:cNvPr>
          <p:cNvPicPr>
            <a:picLocks noChangeAspect="1"/>
          </p:cNvPicPr>
          <p:nvPr userDrawn="1"/>
        </p:nvPicPr>
        <p:blipFill>
          <a:blip r:embed="rId4"/>
          <a:stretch>
            <a:fillRect/>
          </a:stretch>
        </p:blipFill>
        <p:spPr>
          <a:xfrm>
            <a:off x="9556885" y="5710760"/>
            <a:ext cx="1772690" cy="869041"/>
          </a:xfrm>
          <a:prstGeom prst="rect">
            <a:avLst/>
          </a:prstGeom>
        </p:spPr>
      </p:pic>
    </p:spTree>
    <p:extLst>
      <p:ext uri="{BB962C8B-B14F-4D97-AF65-F5344CB8AC3E}">
        <p14:creationId xmlns:p14="http://schemas.microsoft.com/office/powerpoint/2010/main" val="3375262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pic>
        <p:nvPicPr>
          <p:cNvPr id="7" name="Picture 6" descr="A blue and white spiraling lines&#10;&#10;Description automatically generated with medium confidence">
            <a:extLst>
              <a:ext uri="{FF2B5EF4-FFF2-40B4-BE49-F238E27FC236}">
                <a16:creationId xmlns:a16="http://schemas.microsoft.com/office/drawing/2014/main" id="{35FC64B4-F9F0-949A-1C60-21AC64BCA7C4}"/>
              </a:ext>
            </a:extLst>
          </p:cNvPr>
          <p:cNvPicPr>
            <a:picLocks noChangeAspect="1"/>
          </p:cNvPicPr>
          <p:nvPr userDrawn="1"/>
        </p:nvPicPr>
        <p:blipFill>
          <a:blip r:embed="rId2"/>
          <a:srcRect b="75347"/>
          <a:stretch/>
        </p:blipFill>
        <p:spPr>
          <a:xfrm>
            <a:off x="1185" y="0"/>
            <a:ext cx="12189630" cy="1690688"/>
          </a:xfrm>
          <a:prstGeom prst="rect">
            <a:avLst/>
          </a:prstGeom>
        </p:spPr>
      </p:pic>
      <p:sp>
        <p:nvSpPr>
          <p:cNvPr id="2" name="Title 1">
            <a:extLst>
              <a:ext uri="{FF2B5EF4-FFF2-40B4-BE49-F238E27FC236}">
                <a16:creationId xmlns:a16="http://schemas.microsoft.com/office/drawing/2014/main" id="{BDFEED17-226E-BC4C-BDD5-B4FC5F8A802A}"/>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771CFF4-C63C-5746-A575-3A050DCEEED6}"/>
              </a:ext>
            </a:extLst>
          </p:cNvPr>
          <p:cNvSpPr>
            <a:spLocks noGrp="1"/>
          </p:cNvSpPr>
          <p:nvPr>
            <p:ph sz="half" idx="1"/>
          </p:nvPr>
        </p:nvSpPr>
        <p:spPr>
          <a:xfrm>
            <a:off x="838200" y="2055813"/>
            <a:ext cx="5181600" cy="41211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CCA4430-CDD6-2B42-BBE2-21773F02211A}"/>
              </a:ext>
            </a:extLst>
          </p:cNvPr>
          <p:cNvSpPr>
            <a:spLocks noGrp="1"/>
          </p:cNvSpPr>
          <p:nvPr>
            <p:ph sz="half" idx="2"/>
          </p:nvPr>
        </p:nvSpPr>
        <p:spPr>
          <a:xfrm>
            <a:off x="6172200" y="2055813"/>
            <a:ext cx="5181600" cy="4121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60F8F2D9-242B-190F-89FB-BC7D2FE7A649}"/>
              </a:ext>
            </a:extLst>
          </p:cNvPr>
          <p:cNvPicPr>
            <a:picLocks noChangeAspect="1"/>
          </p:cNvPicPr>
          <p:nvPr userDrawn="1"/>
        </p:nvPicPr>
        <p:blipFill>
          <a:blip r:embed="rId3"/>
          <a:srcRect b="57748"/>
          <a:stretch/>
        </p:blipFill>
        <p:spPr>
          <a:xfrm>
            <a:off x="8512006" y="5353878"/>
            <a:ext cx="3886179" cy="1504122"/>
          </a:xfrm>
          <a:prstGeom prst="rect">
            <a:avLst/>
          </a:prstGeom>
        </p:spPr>
      </p:pic>
      <p:pic>
        <p:nvPicPr>
          <p:cNvPr id="6" name="Picture 5">
            <a:extLst>
              <a:ext uri="{FF2B5EF4-FFF2-40B4-BE49-F238E27FC236}">
                <a16:creationId xmlns:a16="http://schemas.microsoft.com/office/drawing/2014/main" id="{F52D6B8F-ED1B-0B7E-8949-268ACB7D4780}"/>
              </a:ext>
            </a:extLst>
          </p:cNvPr>
          <p:cNvPicPr>
            <a:picLocks noChangeAspect="1"/>
          </p:cNvPicPr>
          <p:nvPr userDrawn="1"/>
        </p:nvPicPr>
        <p:blipFill>
          <a:blip r:embed="rId4"/>
          <a:stretch>
            <a:fillRect/>
          </a:stretch>
        </p:blipFill>
        <p:spPr>
          <a:xfrm>
            <a:off x="9556885" y="5710760"/>
            <a:ext cx="1772690" cy="869041"/>
          </a:xfrm>
          <a:prstGeom prst="rect">
            <a:avLst/>
          </a:prstGeom>
        </p:spPr>
      </p:pic>
    </p:spTree>
    <p:extLst>
      <p:ext uri="{BB962C8B-B14F-4D97-AF65-F5344CB8AC3E}">
        <p14:creationId xmlns:p14="http://schemas.microsoft.com/office/powerpoint/2010/main" val="4080952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D844F4-6A54-8394-DDEE-BA24BED91075}"/>
              </a:ext>
            </a:extLst>
          </p:cNvPr>
          <p:cNvPicPr>
            <a:picLocks noChangeAspect="1"/>
          </p:cNvPicPr>
          <p:nvPr userDrawn="1"/>
        </p:nvPicPr>
        <p:blipFill>
          <a:blip r:embed="rId2"/>
          <a:srcRect b="75349"/>
          <a:stretch/>
        </p:blipFill>
        <p:spPr>
          <a:xfrm>
            <a:off x="1184" y="0"/>
            <a:ext cx="12190815" cy="1690688"/>
          </a:xfrm>
          <a:prstGeom prst="rect">
            <a:avLst/>
          </a:prstGeom>
        </p:spPr>
      </p:pic>
      <p:sp>
        <p:nvSpPr>
          <p:cNvPr id="3" name="Content Placeholder 2">
            <a:extLst>
              <a:ext uri="{FF2B5EF4-FFF2-40B4-BE49-F238E27FC236}">
                <a16:creationId xmlns:a16="http://schemas.microsoft.com/office/drawing/2014/main" id="{9E5B40A7-71AB-EF4A-B6CC-F41A705A60D1}"/>
              </a:ext>
            </a:extLst>
          </p:cNvPr>
          <p:cNvSpPr>
            <a:spLocks noGrp="1"/>
          </p:cNvSpPr>
          <p:nvPr>
            <p:ph idx="1"/>
          </p:nvPr>
        </p:nvSpPr>
        <p:spPr>
          <a:xfrm>
            <a:off x="838200" y="2055813"/>
            <a:ext cx="10515600" cy="4121150"/>
          </a:xfrm>
        </p:spPr>
        <p:txBody>
          <a:bodyPr/>
          <a:lstStyle>
            <a:lvl1pPr>
              <a:defRPr>
                <a:solidFill>
                  <a:schemeClr val="accent4"/>
                </a:solidFill>
                <a:latin typeface="IBM Plex Sans"/>
              </a:defRPr>
            </a:lvl1pPr>
            <a:lvl2pPr>
              <a:defRPr>
                <a:solidFill>
                  <a:schemeClr val="accent4"/>
                </a:solidFill>
                <a:latin typeface="IBM Plex Sans"/>
              </a:defRPr>
            </a:lvl2pPr>
            <a:lvl3pPr>
              <a:defRPr>
                <a:solidFill>
                  <a:schemeClr val="accent4"/>
                </a:solidFill>
                <a:latin typeface="IBM Plex Sans"/>
              </a:defRPr>
            </a:lvl3pPr>
            <a:lvl4pPr>
              <a:defRPr>
                <a:solidFill>
                  <a:schemeClr val="accent4"/>
                </a:solidFill>
                <a:latin typeface="IBM Plex Sans"/>
              </a:defRPr>
            </a:lvl4pPr>
            <a:lvl5pPr>
              <a:defRPr>
                <a:solidFill>
                  <a:schemeClr val="accent4"/>
                </a:solidFill>
                <a:latin typeface="IBM Plex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64E9302-14E7-5ED0-32AB-5D8C7D8105B9}"/>
              </a:ext>
            </a:extLst>
          </p:cNvPr>
          <p:cNvSpPr>
            <a:spLocks noGrp="1"/>
          </p:cNvSpPr>
          <p:nvPr>
            <p:ph type="title"/>
          </p:nvPr>
        </p:nvSpPr>
        <p:spPr/>
        <p:txBody>
          <a:bodyPr/>
          <a:lstStyle>
            <a:lvl1pPr>
              <a:defRPr>
                <a:solidFill>
                  <a:schemeClr val="accent1"/>
                </a:solidFill>
                <a:latin typeface="Raleway" panose="020B0003030101060003" pitchFamily="34" charset="0"/>
              </a:defRPr>
            </a:lvl1pPr>
          </a:lstStyle>
          <a:p>
            <a:r>
              <a:rPr lang="en-US" dirty="0"/>
              <a:t>Click to edit Master title style</a:t>
            </a:r>
          </a:p>
        </p:txBody>
      </p:sp>
      <p:pic>
        <p:nvPicPr>
          <p:cNvPr id="2" name="Picture 1">
            <a:extLst>
              <a:ext uri="{FF2B5EF4-FFF2-40B4-BE49-F238E27FC236}">
                <a16:creationId xmlns:a16="http://schemas.microsoft.com/office/drawing/2014/main" id="{C0121C46-1271-7C67-2E16-01A97176B61C}"/>
              </a:ext>
            </a:extLst>
          </p:cNvPr>
          <p:cNvPicPr>
            <a:picLocks noChangeAspect="1"/>
          </p:cNvPicPr>
          <p:nvPr userDrawn="1"/>
        </p:nvPicPr>
        <p:blipFill>
          <a:blip r:embed="rId3"/>
          <a:srcRect b="57748"/>
          <a:stretch/>
        </p:blipFill>
        <p:spPr>
          <a:xfrm>
            <a:off x="8512006" y="5353878"/>
            <a:ext cx="3886179" cy="1504122"/>
          </a:xfrm>
          <a:prstGeom prst="rect">
            <a:avLst/>
          </a:prstGeom>
        </p:spPr>
      </p:pic>
      <p:pic>
        <p:nvPicPr>
          <p:cNvPr id="4" name="Picture 3">
            <a:extLst>
              <a:ext uri="{FF2B5EF4-FFF2-40B4-BE49-F238E27FC236}">
                <a16:creationId xmlns:a16="http://schemas.microsoft.com/office/drawing/2014/main" id="{0BC36D28-88B0-9B2B-E016-7EB4CFC1068F}"/>
              </a:ext>
            </a:extLst>
          </p:cNvPr>
          <p:cNvPicPr>
            <a:picLocks noChangeAspect="1"/>
          </p:cNvPicPr>
          <p:nvPr userDrawn="1"/>
        </p:nvPicPr>
        <p:blipFill>
          <a:blip r:embed="rId4"/>
          <a:stretch>
            <a:fillRect/>
          </a:stretch>
        </p:blipFill>
        <p:spPr>
          <a:xfrm>
            <a:off x="9556885" y="5710760"/>
            <a:ext cx="1772690" cy="869041"/>
          </a:xfrm>
          <a:prstGeom prst="rect">
            <a:avLst/>
          </a:prstGeom>
        </p:spPr>
      </p:pic>
    </p:spTree>
    <p:extLst>
      <p:ext uri="{BB962C8B-B14F-4D97-AF65-F5344CB8AC3E}">
        <p14:creationId xmlns:p14="http://schemas.microsoft.com/office/powerpoint/2010/main" val="1981174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1_Two Content">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787137-C4F9-B50B-1B83-68270A55C5D4}"/>
              </a:ext>
            </a:extLst>
          </p:cNvPr>
          <p:cNvPicPr>
            <a:picLocks noChangeAspect="1"/>
          </p:cNvPicPr>
          <p:nvPr userDrawn="1"/>
        </p:nvPicPr>
        <p:blipFill>
          <a:blip r:embed="rId2"/>
          <a:srcRect b="75349"/>
          <a:stretch/>
        </p:blipFill>
        <p:spPr>
          <a:xfrm>
            <a:off x="1184" y="0"/>
            <a:ext cx="12190815" cy="1690688"/>
          </a:xfrm>
          <a:prstGeom prst="rect">
            <a:avLst/>
          </a:prstGeom>
        </p:spPr>
      </p:pic>
      <p:sp>
        <p:nvSpPr>
          <p:cNvPr id="2" name="Title 1">
            <a:extLst>
              <a:ext uri="{FF2B5EF4-FFF2-40B4-BE49-F238E27FC236}">
                <a16:creationId xmlns:a16="http://schemas.microsoft.com/office/drawing/2014/main" id="{BDFEED17-226E-BC4C-BDD5-B4FC5F8A802A}"/>
              </a:ext>
            </a:extLst>
          </p:cNvPr>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771CFF4-C63C-5746-A575-3A050DCEEED6}"/>
              </a:ext>
            </a:extLst>
          </p:cNvPr>
          <p:cNvSpPr>
            <a:spLocks noGrp="1"/>
          </p:cNvSpPr>
          <p:nvPr>
            <p:ph sz="half" idx="1"/>
          </p:nvPr>
        </p:nvSpPr>
        <p:spPr>
          <a:xfrm>
            <a:off x="838200" y="2055813"/>
            <a:ext cx="5181600" cy="4121150"/>
          </a:xfrm>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CCA4430-CDD6-2B42-BBE2-21773F02211A}"/>
              </a:ext>
            </a:extLst>
          </p:cNvPr>
          <p:cNvSpPr>
            <a:spLocks noGrp="1"/>
          </p:cNvSpPr>
          <p:nvPr>
            <p:ph sz="half" idx="2"/>
          </p:nvPr>
        </p:nvSpPr>
        <p:spPr>
          <a:xfrm>
            <a:off x="6172200" y="2055813"/>
            <a:ext cx="5181600" cy="4121150"/>
          </a:xfrm>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1D8F7C05-B5F4-97A7-C8A6-4A47F3FA1710}"/>
              </a:ext>
            </a:extLst>
          </p:cNvPr>
          <p:cNvPicPr>
            <a:picLocks noChangeAspect="1"/>
          </p:cNvPicPr>
          <p:nvPr userDrawn="1"/>
        </p:nvPicPr>
        <p:blipFill>
          <a:blip r:embed="rId3"/>
          <a:srcRect b="57748"/>
          <a:stretch/>
        </p:blipFill>
        <p:spPr>
          <a:xfrm>
            <a:off x="8512006" y="5353878"/>
            <a:ext cx="3886179" cy="1504122"/>
          </a:xfrm>
          <a:prstGeom prst="rect">
            <a:avLst/>
          </a:prstGeom>
        </p:spPr>
      </p:pic>
      <p:pic>
        <p:nvPicPr>
          <p:cNvPr id="6" name="Picture 5">
            <a:extLst>
              <a:ext uri="{FF2B5EF4-FFF2-40B4-BE49-F238E27FC236}">
                <a16:creationId xmlns:a16="http://schemas.microsoft.com/office/drawing/2014/main" id="{78C03DCD-5ECC-AF98-140A-FD1DE685576B}"/>
              </a:ext>
            </a:extLst>
          </p:cNvPr>
          <p:cNvPicPr>
            <a:picLocks noChangeAspect="1"/>
          </p:cNvPicPr>
          <p:nvPr userDrawn="1"/>
        </p:nvPicPr>
        <p:blipFill>
          <a:blip r:embed="rId4"/>
          <a:stretch>
            <a:fillRect/>
          </a:stretch>
        </p:blipFill>
        <p:spPr>
          <a:xfrm>
            <a:off x="9556885" y="5710760"/>
            <a:ext cx="1772690" cy="869041"/>
          </a:xfrm>
          <a:prstGeom prst="rect">
            <a:avLst/>
          </a:prstGeom>
        </p:spPr>
      </p:pic>
    </p:spTree>
    <p:extLst>
      <p:ext uri="{BB962C8B-B14F-4D97-AF65-F5344CB8AC3E}">
        <p14:creationId xmlns:p14="http://schemas.microsoft.com/office/powerpoint/2010/main" val="277603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636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2B73DB-BDCC-B74E-87AF-3A1C4DE6E7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6006CD8-7B0E-6940-975A-FF44F7590E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9562117"/>
      </p:ext>
    </p:extLst>
  </p:cSld>
  <p:clrMap bg1="lt1" tx1="dk1" bg2="lt2" tx2="dk2" accent1="accent1" accent2="accent2" accent3="accent3" accent4="accent4" accent5="accent5" accent6="accent6" hlink="hlink" folHlink="folHlink"/>
  <p:sldLayoutIdLst>
    <p:sldLayoutId id="2147483717" r:id="rId1"/>
    <p:sldLayoutId id="2147483719" r:id="rId2"/>
    <p:sldLayoutId id="2147483725" r:id="rId3"/>
    <p:sldLayoutId id="2147483718" r:id="rId4"/>
    <p:sldLayoutId id="2147483720" r:id="rId5"/>
    <p:sldLayoutId id="2147483723" r:id="rId6"/>
    <p:sldLayoutId id="2147483724" r:id="rId7"/>
    <p:sldLayoutId id="2147483722" r:id="rId8"/>
  </p:sldLayoutIdLst>
  <p:txStyles>
    <p:titleStyle>
      <a:lvl1pPr algn="l" defTabSz="914400" rtl="0" eaLnBrk="1" latinLnBrk="0" hangingPunct="1">
        <a:lnSpc>
          <a:spcPct val="90000"/>
        </a:lnSpc>
        <a:spcBef>
          <a:spcPct val="0"/>
        </a:spcBef>
        <a:buNone/>
        <a:defRPr sz="4400" kern="1200">
          <a:solidFill>
            <a:schemeClr val="accent1"/>
          </a:solidFill>
          <a:latin typeface="Raleway" panose="020B00030301010600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IBM Plex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IBM Plex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IBM Plex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IBM Plex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IBM Plex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6331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48F3E-9B91-283A-5AC5-A943C9F1DF6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8B45CA1-CC07-502D-21DB-BED6D244478D}"/>
              </a:ext>
            </a:extLst>
          </p:cNvPr>
          <p:cNvSpPr>
            <a:spLocks noGrp="1" noRot="1" noMove="1" noResize="1" noEditPoints="1" noAdjustHandles="1" noChangeArrowheads="1" noChangeShapeType="1"/>
          </p:cNvSpPr>
          <p:nvPr/>
        </p:nvSpPr>
        <p:spPr>
          <a:xfrm>
            <a:off x="0" y="1038853"/>
            <a:ext cx="12192000" cy="9581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92A4A6E-84A1-C7EE-999F-801742C69CC3}"/>
              </a:ext>
            </a:extLst>
          </p:cNvPr>
          <p:cNvSpPr>
            <a:spLocks noGrp="1"/>
          </p:cNvSpPr>
          <p:nvPr>
            <p:ph type="title"/>
          </p:nvPr>
        </p:nvSpPr>
        <p:spPr>
          <a:xfrm>
            <a:off x="388208" y="0"/>
            <a:ext cx="10515600" cy="1325563"/>
          </a:xfrm>
        </p:spPr>
        <p:txBody>
          <a:bodyPr/>
          <a:lstStyle/>
          <a:p>
            <a:r>
              <a:rPr lang="en-US" dirty="0"/>
              <a:t>Antitrust Compliance</a:t>
            </a:r>
          </a:p>
        </p:txBody>
      </p:sp>
      <p:sp>
        <p:nvSpPr>
          <p:cNvPr id="4" name="Text Placeholder 3">
            <a:extLst>
              <a:ext uri="{FF2B5EF4-FFF2-40B4-BE49-F238E27FC236}">
                <a16:creationId xmlns:a16="http://schemas.microsoft.com/office/drawing/2014/main" id="{93065A2A-80FE-A064-67A6-6C234745D941}"/>
              </a:ext>
            </a:extLst>
          </p:cNvPr>
          <p:cNvSpPr txBox="1">
            <a:spLocks/>
          </p:cNvSpPr>
          <p:nvPr/>
        </p:nvSpPr>
        <p:spPr>
          <a:xfrm>
            <a:off x="388208" y="1038853"/>
            <a:ext cx="11415584" cy="594950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IBM Plex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IBM Plex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IBM Plex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IBM Plex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IBM Plex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400"/>
              </a:spcBef>
              <a:buFont typeface="Arial" panose="020B0604020202020204" pitchFamily="34" charset="0"/>
              <a:buNone/>
            </a:pPr>
            <a:r>
              <a:rPr lang="en-US" sz="1800" dirty="0">
                <a:solidFill>
                  <a:schemeClr val="accent5"/>
                </a:solidFill>
                <a:latin typeface="IBM Plex Sans SemiBold" panose="020B0503050203000203" pitchFamily="34" charset="0"/>
              </a:rPr>
              <a:t>The Retail and Hospitality ISAC maintains an organizational policy of full, strict, and careful observation of all Federal and state antitrust laws. Membership in our ISAC and participation in ISAC activities requires full compliance in this area.</a:t>
            </a:r>
          </a:p>
          <a:p>
            <a:pPr marL="0" indent="0">
              <a:spcBef>
                <a:spcPts val="400"/>
              </a:spcBef>
              <a:buFont typeface="Arial" panose="020B0604020202020204" pitchFamily="34" charset="0"/>
              <a:buNone/>
            </a:pPr>
            <a:endParaRPr lang="en-US" sz="1900" dirty="0">
              <a:solidFill>
                <a:schemeClr val="accent5"/>
              </a:solidFill>
            </a:endParaRPr>
          </a:p>
          <a:p>
            <a:pPr marL="0" indent="0">
              <a:spcBef>
                <a:spcPts val="400"/>
              </a:spcBef>
              <a:buFont typeface="Arial" panose="020B0604020202020204" pitchFamily="34" charset="0"/>
              <a:buNone/>
            </a:pPr>
            <a:r>
              <a:rPr lang="en-US" sz="1700" dirty="0">
                <a:solidFill>
                  <a:schemeClr val="accent5"/>
                </a:solidFill>
                <a:latin typeface="IBM Plex Sans SemiBold" panose="020B0503050203000203" pitchFamily="34" charset="0"/>
              </a:rPr>
              <a:t>We will not discuss certain subjects in our meetings and events including:</a:t>
            </a:r>
          </a:p>
          <a:p>
            <a:pPr lvl="1">
              <a:spcBef>
                <a:spcPts val="400"/>
              </a:spcBef>
            </a:pPr>
            <a:r>
              <a:rPr lang="en-US" sz="1500" dirty="0">
                <a:latin typeface="IBM Plex Sans" panose="020B0503050203000203" pitchFamily="34" charset="0"/>
              </a:rPr>
              <a:t>Proprietary prices;</a:t>
            </a:r>
          </a:p>
          <a:p>
            <a:pPr lvl="1">
              <a:spcBef>
                <a:spcPts val="400"/>
              </a:spcBef>
            </a:pPr>
            <a:r>
              <a:rPr lang="en-US" sz="1500" dirty="0">
                <a:latin typeface="IBM Plex Sans" panose="020B0503050203000203" pitchFamily="34" charset="0"/>
              </a:rPr>
              <a:t>Price trends;</a:t>
            </a:r>
          </a:p>
          <a:p>
            <a:pPr lvl="1">
              <a:spcBef>
                <a:spcPts val="400"/>
              </a:spcBef>
            </a:pPr>
            <a:r>
              <a:rPr lang="en-US" sz="1500" dirty="0">
                <a:latin typeface="IBM Plex Sans" panose="020B0503050203000203" pitchFamily="34" charset="0"/>
              </a:rPr>
              <a:t>Timing of price changes;</a:t>
            </a:r>
          </a:p>
          <a:p>
            <a:pPr lvl="1">
              <a:spcBef>
                <a:spcPts val="400"/>
              </a:spcBef>
            </a:pPr>
            <a:r>
              <a:rPr lang="en-US" sz="1500" dirty="0">
                <a:latin typeface="IBM Plex Sans" panose="020B0503050203000203" pitchFamily="34" charset="0"/>
              </a:rPr>
              <a:t>Costs of common inputs;</a:t>
            </a:r>
          </a:p>
          <a:p>
            <a:pPr lvl="1">
              <a:spcBef>
                <a:spcPts val="400"/>
              </a:spcBef>
            </a:pPr>
            <a:r>
              <a:rPr lang="en-US" sz="1500" dirty="0">
                <a:latin typeface="IBM Plex Sans" panose="020B0503050203000203" pitchFamily="34" charset="0"/>
              </a:rPr>
              <a:t>Margins;</a:t>
            </a:r>
          </a:p>
          <a:p>
            <a:pPr lvl="1">
              <a:spcBef>
                <a:spcPts val="400"/>
              </a:spcBef>
            </a:pPr>
            <a:r>
              <a:rPr lang="en-US" sz="1500" dirty="0">
                <a:latin typeface="IBM Plex Sans" panose="020B0503050203000203" pitchFamily="34" charset="0"/>
              </a:rPr>
              <a:t>Terms of sale;</a:t>
            </a:r>
          </a:p>
          <a:p>
            <a:pPr lvl="1">
              <a:spcBef>
                <a:spcPts val="400"/>
              </a:spcBef>
            </a:pPr>
            <a:r>
              <a:rPr lang="en-US" sz="1500" dirty="0">
                <a:latin typeface="IBM Plex Sans" panose="020B0503050203000203" pitchFamily="34" charset="0"/>
              </a:rPr>
              <a:t>Discounts and rebates;</a:t>
            </a:r>
          </a:p>
          <a:p>
            <a:pPr lvl="1">
              <a:spcBef>
                <a:spcPts val="400"/>
              </a:spcBef>
            </a:pPr>
            <a:r>
              <a:rPr lang="en-US" sz="1500" dirty="0">
                <a:latin typeface="IBM Plex Sans" panose="020B0503050203000203" pitchFamily="34" charset="0"/>
              </a:rPr>
              <a:t>Advertised prices; and</a:t>
            </a:r>
          </a:p>
          <a:p>
            <a:pPr lvl="1">
              <a:spcBef>
                <a:spcPts val="400"/>
              </a:spcBef>
            </a:pPr>
            <a:r>
              <a:rPr lang="en-US" sz="1500" dirty="0">
                <a:latin typeface="IBM Plex Sans" panose="020B0503050203000203" pitchFamily="34" charset="0"/>
              </a:rPr>
              <a:t>Specific promotional programs or incentives, and the like</a:t>
            </a:r>
            <a:endParaRPr lang="en-US" sz="1500" dirty="0">
              <a:solidFill>
                <a:schemeClr val="accent5"/>
              </a:solidFill>
              <a:latin typeface="IBM Plex Sans" panose="020B0503050203000203" pitchFamily="34" charset="0"/>
            </a:endParaRPr>
          </a:p>
          <a:p>
            <a:pPr marL="0" indent="0">
              <a:spcBef>
                <a:spcPts val="400"/>
              </a:spcBef>
              <a:buFont typeface="Arial" panose="020B0604020202020204" pitchFamily="34" charset="0"/>
              <a:buNone/>
            </a:pPr>
            <a:endParaRPr lang="en-US" sz="1900" dirty="0">
              <a:solidFill>
                <a:schemeClr val="accent5"/>
              </a:solidFill>
            </a:endParaRPr>
          </a:p>
          <a:p>
            <a:pPr marL="0" indent="0">
              <a:spcBef>
                <a:spcPts val="400"/>
              </a:spcBef>
              <a:buFont typeface="Arial" panose="020B0604020202020204" pitchFamily="34" charset="0"/>
              <a:buNone/>
            </a:pPr>
            <a:r>
              <a:rPr lang="en-US" sz="1700" dirty="0">
                <a:solidFill>
                  <a:schemeClr val="accent5"/>
                </a:solidFill>
                <a:latin typeface="IBM Plex Sans SemiBold" panose="020B0503050203000203" pitchFamily="34" charset="0"/>
              </a:rPr>
              <a:t>We will not act collectively in any manner to:</a:t>
            </a:r>
          </a:p>
          <a:p>
            <a:pPr lvl="1">
              <a:spcBef>
                <a:spcPts val="400"/>
              </a:spcBef>
            </a:pPr>
            <a:r>
              <a:rPr lang="en-US" sz="1500" dirty="0">
                <a:latin typeface="IBM Plex Sans" panose="020B0503050203000203" pitchFamily="34" charset="0"/>
              </a:rPr>
              <a:t>Fix or set prices for selling products or services;</a:t>
            </a:r>
          </a:p>
          <a:p>
            <a:pPr lvl="1">
              <a:spcBef>
                <a:spcPts val="400"/>
              </a:spcBef>
            </a:pPr>
            <a:r>
              <a:rPr lang="en-US" sz="1500" dirty="0">
                <a:latin typeface="IBM Plex Sans" panose="020B0503050203000203" pitchFamily="34" charset="0"/>
              </a:rPr>
              <a:t>Allocate geographic markets or customers between or among competitors;</a:t>
            </a:r>
          </a:p>
          <a:p>
            <a:pPr lvl="1">
              <a:spcBef>
                <a:spcPts val="400"/>
              </a:spcBef>
            </a:pPr>
            <a:r>
              <a:rPr lang="en-US" sz="1500" dirty="0">
                <a:latin typeface="IBM Plex Sans" panose="020B0503050203000203" pitchFamily="34" charset="0"/>
              </a:rPr>
              <a:t>Engage in bid-rigging, bid rotation, or otherwise distort the bid process;</a:t>
            </a:r>
          </a:p>
          <a:p>
            <a:pPr lvl="1">
              <a:spcBef>
                <a:spcPts val="400"/>
              </a:spcBef>
            </a:pPr>
            <a:r>
              <a:rPr lang="en-US" sz="1500" dirty="0">
                <a:latin typeface="IBM Plex Sans" panose="020B0503050203000203" pitchFamily="34" charset="0"/>
              </a:rPr>
              <a:t>Boycott customers, suppliers or vendors;</a:t>
            </a:r>
          </a:p>
          <a:p>
            <a:pPr lvl="1">
              <a:spcBef>
                <a:spcPts val="400"/>
              </a:spcBef>
            </a:pPr>
            <a:r>
              <a:rPr lang="en-US" sz="1500" dirty="0">
                <a:latin typeface="IBM Plex Sans" panose="020B0503050203000203" pitchFamily="34" charset="0"/>
              </a:rPr>
              <a:t>Agree upon levels of output;</a:t>
            </a:r>
          </a:p>
          <a:p>
            <a:pPr lvl="1">
              <a:spcBef>
                <a:spcPts val="400"/>
              </a:spcBef>
            </a:pPr>
            <a:r>
              <a:rPr lang="en-US" sz="1500" dirty="0">
                <a:latin typeface="IBM Plex Sans" panose="020B0503050203000203" pitchFamily="34" charset="0"/>
              </a:rPr>
              <a:t>Conspire to exclude competitors or customers from the market; and</a:t>
            </a:r>
          </a:p>
          <a:p>
            <a:pPr lvl="1">
              <a:spcBef>
                <a:spcPts val="400"/>
              </a:spcBef>
            </a:pPr>
            <a:r>
              <a:rPr lang="en-US" sz="1500" dirty="0">
                <a:latin typeface="IBM Plex Sans" panose="020B0503050203000203" pitchFamily="34" charset="0"/>
              </a:rPr>
              <a:t>Discuss specific R&amp;D, sales or marketing plans, or any company’s confidential product, </a:t>
            </a:r>
            <a:br>
              <a:rPr lang="en-US" sz="1500" dirty="0">
                <a:latin typeface="IBM Plex Sans" panose="020B0503050203000203" pitchFamily="34" charset="0"/>
              </a:rPr>
            </a:br>
            <a:r>
              <a:rPr lang="en-US" sz="1500" dirty="0">
                <a:latin typeface="IBM Plex Sans" panose="020B0503050203000203" pitchFamily="34" charset="0"/>
              </a:rPr>
              <a:t>development, or production strategies.</a:t>
            </a:r>
          </a:p>
          <a:p>
            <a:pPr marL="457200" lvl="1" indent="0">
              <a:spcBef>
                <a:spcPts val="400"/>
              </a:spcBef>
              <a:buFont typeface="Arial" panose="020B0604020202020204" pitchFamily="34" charset="0"/>
              <a:buNone/>
            </a:pPr>
            <a:endParaRPr lang="en-US" sz="1500" dirty="0">
              <a:solidFill>
                <a:schemeClr val="accent5"/>
              </a:solidFill>
            </a:endParaRPr>
          </a:p>
        </p:txBody>
      </p:sp>
    </p:spTree>
    <p:extLst>
      <p:ext uri="{BB962C8B-B14F-4D97-AF65-F5344CB8AC3E}">
        <p14:creationId xmlns:p14="http://schemas.microsoft.com/office/powerpoint/2010/main" val="4223283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F2A9E-9770-A823-994B-0866A70157B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2A42A2E-7C41-0D7D-617D-C367AFEFA5B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060869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6C24F1-41CA-13E8-E396-9EACB0C38C1D}"/>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843FCE1F-F6BF-9A47-3392-1A22637726F7}"/>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52983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7CE5-8E06-04D7-EA63-FC3047509D8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9105052-D9D9-5450-5DA9-8714BDBC8B78}"/>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67A7BC4E-B9B5-70A8-0287-4026A0CF66EC}"/>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3618215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797BA-0115-A661-9852-CAE77B8E228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9ADEC56-23DD-51EA-876A-13AB483A2A5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37809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7B4E6F-9022-F33F-A0A5-0DDB32F30FA5}"/>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BC75F57F-0561-331D-2967-C4A97B419F87}"/>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817689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5F895-42CE-7291-A96B-9903DFD5C44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AB0DD02-BE16-6963-3918-99C5DF5873EF}"/>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394E2EBE-49CE-B886-9F7D-04684A754BB9}"/>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2351697763"/>
      </p:ext>
    </p:extLst>
  </p:cSld>
  <p:clrMapOvr>
    <a:masterClrMapping/>
  </p:clrMapOvr>
</p:sld>
</file>

<file path=ppt/theme/theme1.xml><?xml version="1.0" encoding="utf-8"?>
<a:theme xmlns:a="http://schemas.openxmlformats.org/drawingml/2006/main" name="2021 Summit PPT">
  <a:themeElements>
    <a:clrScheme name="Custom 1">
      <a:dk1>
        <a:srgbClr val="0D0D0D"/>
      </a:dk1>
      <a:lt1>
        <a:srgbClr val="FFFFFF"/>
      </a:lt1>
      <a:dk2>
        <a:srgbClr val="333333"/>
      </a:dk2>
      <a:lt2>
        <a:srgbClr val="F5F5F5"/>
      </a:lt2>
      <a:accent1>
        <a:srgbClr val="00A89E"/>
      </a:accent1>
      <a:accent2>
        <a:srgbClr val="7C98A8"/>
      </a:accent2>
      <a:accent3>
        <a:srgbClr val="C1D62E"/>
      </a:accent3>
      <a:accent4>
        <a:srgbClr val="3E4E5B"/>
      </a:accent4>
      <a:accent5>
        <a:srgbClr val="666666"/>
      </a:accent5>
      <a:accent6>
        <a:srgbClr val="999999"/>
      </a:accent6>
      <a:hlink>
        <a:srgbClr val="00A89E"/>
      </a:hlink>
      <a:folHlink>
        <a:srgbClr val="7C98A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1 Summit PPT" id="{FA1CC81B-025E-994C-9B10-C68E605EA681}" vid="{7BF52674-11ED-8245-9A54-5278BB7735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39378A3A75D974D80EC428C52EB4E64" ma:contentTypeVersion="19" ma:contentTypeDescription="Create a new document." ma:contentTypeScope="" ma:versionID="372d9040fe4a5f277d04d88864ff7849">
  <xsd:schema xmlns:xsd="http://www.w3.org/2001/XMLSchema" xmlns:xs="http://www.w3.org/2001/XMLSchema" xmlns:p="http://schemas.microsoft.com/office/2006/metadata/properties" xmlns:ns2="814a33b4-f2be-4675-96ea-04a047eb49c5" xmlns:ns3="720b7d76-4859-40fd-bd8f-dca0170b8fba" targetNamespace="http://schemas.microsoft.com/office/2006/metadata/properties" ma:root="true" ma:fieldsID="5bf237c31be6e81211d17f30987ff37e" ns2:_="" ns3:_="">
    <xsd:import namespace="814a33b4-f2be-4675-96ea-04a047eb49c5"/>
    <xsd:import namespace="720b7d76-4859-40fd-bd8f-dca0170b8fb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4a33b4-f2be-4675-96ea-04a047eb49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6894b90-1dbc-4561-bca9-8e5c1c74a54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Notes" ma:index="26" nillable="true" ma:displayName="Notes" ma:format="Dropdown" ma:internalName="Note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20b7d76-4859-40fd-bd8f-dca0170b8fb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36f6415-f62f-4ea2-84e3-5fe189afe96e}" ma:internalName="TaxCatchAll" ma:showField="CatchAllData" ma:web="720b7d76-4859-40fd-bd8f-dca0170b8f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14a33b4-f2be-4675-96ea-04a047eb49c5">
      <Terms xmlns="http://schemas.microsoft.com/office/infopath/2007/PartnerControls"/>
    </lcf76f155ced4ddcb4097134ff3c332f>
    <TaxCatchAll xmlns="720b7d76-4859-40fd-bd8f-dca0170b8fba" xsi:nil="true"/>
    <Notes xmlns="814a33b4-f2be-4675-96ea-04a047eb49c5" xsi:nil="true"/>
  </documentManagement>
</p:properties>
</file>

<file path=customXml/itemProps1.xml><?xml version="1.0" encoding="utf-8"?>
<ds:datastoreItem xmlns:ds="http://schemas.openxmlformats.org/officeDocument/2006/customXml" ds:itemID="{D620FD0C-10FC-4706-89F6-C9972BFAF16B}">
  <ds:schemaRefs>
    <ds:schemaRef ds:uri="http://schemas.microsoft.com/sharepoint/v3/contenttype/forms"/>
  </ds:schemaRefs>
</ds:datastoreItem>
</file>

<file path=customXml/itemProps2.xml><?xml version="1.0" encoding="utf-8"?>
<ds:datastoreItem xmlns:ds="http://schemas.openxmlformats.org/officeDocument/2006/customXml" ds:itemID="{0290363E-097D-4149-B4E1-DE4156D9A2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4a33b4-f2be-4675-96ea-04a047eb49c5"/>
    <ds:schemaRef ds:uri="720b7d76-4859-40fd-bd8f-dca0170b8f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680217D-F686-4917-B4EB-995BD59F3ECC}">
  <ds:schemaRefs>
    <ds:schemaRef ds:uri="720b7d76-4859-40fd-bd8f-dca0170b8fba"/>
    <ds:schemaRef ds:uri="http://schemas.microsoft.com/office/2006/metadata/properties"/>
    <ds:schemaRef ds:uri="http://www.w3.org/XML/1998/namespace"/>
    <ds:schemaRef ds:uri="http://schemas.microsoft.com/office/2006/documentManagement/types"/>
    <ds:schemaRef ds:uri="http://purl.org/dc/terms/"/>
    <ds:schemaRef ds:uri="http://purl.org/dc/elements/1.1/"/>
    <ds:schemaRef ds:uri="http://schemas.openxmlformats.org/package/2006/metadata/core-properties"/>
    <ds:schemaRef ds:uri="http://purl.org/dc/dcmitype/"/>
    <ds:schemaRef ds:uri="http://schemas.microsoft.com/office/infopath/2007/PartnerControls"/>
    <ds:schemaRef ds:uri="814a33b4-f2be-4675-96ea-04a047eb49c5"/>
  </ds:schemaRefs>
</ds:datastoreItem>
</file>

<file path=docProps/app.xml><?xml version="1.0" encoding="utf-8"?>
<Properties xmlns="http://schemas.openxmlformats.org/officeDocument/2006/extended-properties" xmlns:vt="http://schemas.openxmlformats.org/officeDocument/2006/docPropsVTypes">
  <Template>2021 Summit PPT</Template>
  <TotalTime>3309</TotalTime>
  <Words>187</Words>
  <Application>Microsoft Macintosh PowerPoint</Application>
  <PresentationFormat>Widescreen</PresentationFormat>
  <Paragraphs>22</Paragraphs>
  <Slides>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IBM Plex Sans</vt:lpstr>
      <vt:lpstr>IBM Plex Sans SemiBold</vt:lpstr>
      <vt:lpstr>Raleway</vt:lpstr>
      <vt:lpstr>2021 Summit PPT</vt:lpstr>
      <vt:lpstr>PowerPoint Presentation</vt:lpstr>
      <vt:lpstr>Antitrust Compliance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Brooke Diaz</dc:creator>
  <cp:lastModifiedBy>Annie Chambliss</cp:lastModifiedBy>
  <cp:revision>19</cp:revision>
  <dcterms:created xsi:type="dcterms:W3CDTF">2020-01-13T06:25:36Z</dcterms:created>
  <dcterms:modified xsi:type="dcterms:W3CDTF">2025-01-02T20:24:46Z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0x010100739378A3A75D974D80EC428C52EB4E64</vt:lpwstr>
  </property>
  <property fmtid="{D5CDD505-2E9C-101B-9397-08002B2CF9AE}" pid="3" name="MediaServiceImageTags">
    <vt:lpwstr/>
  </property>
</Properties>
</file>